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240000" cy="8001000"/>
  <p:notesSz cx="15240000" cy="800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480310"/>
            <a:ext cx="12954000" cy="1680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480560"/>
            <a:ext cx="10668000" cy="2000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000" y="1840230"/>
            <a:ext cx="6629400" cy="5280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1840230"/>
            <a:ext cx="6629400" cy="5280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59648" y="6760784"/>
            <a:ext cx="82626" cy="16391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185408" y="6762986"/>
            <a:ext cx="88798" cy="15949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311145" y="6762983"/>
            <a:ext cx="76441" cy="15949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413898" y="6762712"/>
            <a:ext cx="185637" cy="16002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630927" y="6762983"/>
            <a:ext cx="76428" cy="15949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2744281" y="6762986"/>
            <a:ext cx="88811" cy="15949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934340" y="6762983"/>
            <a:ext cx="83934" cy="15949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060054" y="6762983"/>
            <a:ext cx="76441" cy="15949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3166360" y="6760786"/>
            <a:ext cx="84391" cy="163918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3501359" y="6760778"/>
            <a:ext cx="83946" cy="163931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3349543" y="6762988"/>
            <a:ext cx="111353" cy="159499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3630833" y="6762991"/>
            <a:ext cx="27940" cy="160020"/>
          </a:xfrm>
          <a:custGeom>
            <a:avLst/>
            <a:gdLst/>
            <a:ahLst/>
            <a:cxnLst/>
            <a:rect l="l" t="t" r="r" b="b"/>
            <a:pathLst>
              <a:path w="27940" h="160020">
                <a:moveTo>
                  <a:pt x="27406" y="0"/>
                </a:moveTo>
                <a:lnTo>
                  <a:pt x="0" y="0"/>
                </a:lnTo>
                <a:lnTo>
                  <a:pt x="0" y="159499"/>
                </a:lnTo>
                <a:lnTo>
                  <a:pt x="27406" y="159499"/>
                </a:lnTo>
                <a:lnTo>
                  <a:pt x="27406" y="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3703771" y="6762983"/>
            <a:ext cx="83946" cy="159499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829498" y="6762983"/>
            <a:ext cx="76441" cy="15949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935797" y="6760786"/>
            <a:ext cx="84378" cy="163918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11070769" y="6763092"/>
            <a:ext cx="636905" cy="647065"/>
          </a:xfrm>
          <a:custGeom>
            <a:avLst/>
            <a:gdLst/>
            <a:ahLst/>
            <a:cxnLst/>
            <a:rect l="l" t="t" r="r" b="b"/>
            <a:pathLst>
              <a:path w="636904" h="647065">
                <a:moveTo>
                  <a:pt x="284289" y="0"/>
                </a:moveTo>
                <a:lnTo>
                  <a:pt x="237333" y="9619"/>
                </a:lnTo>
                <a:lnTo>
                  <a:pt x="193100" y="25676"/>
                </a:lnTo>
                <a:lnTo>
                  <a:pt x="152112" y="47636"/>
                </a:lnTo>
                <a:lnTo>
                  <a:pt x="114893" y="74963"/>
                </a:lnTo>
                <a:lnTo>
                  <a:pt x="81965" y="107121"/>
                </a:lnTo>
                <a:lnTo>
                  <a:pt x="53852" y="143574"/>
                </a:lnTo>
                <a:lnTo>
                  <a:pt x="31076" y="183787"/>
                </a:lnTo>
                <a:lnTo>
                  <a:pt x="14160" y="227224"/>
                </a:lnTo>
                <a:lnTo>
                  <a:pt x="3627" y="273349"/>
                </a:lnTo>
                <a:lnTo>
                  <a:pt x="0" y="321627"/>
                </a:lnTo>
                <a:lnTo>
                  <a:pt x="3533" y="369731"/>
                </a:lnTo>
                <a:lnTo>
                  <a:pt x="13794" y="415621"/>
                </a:lnTo>
                <a:lnTo>
                  <a:pt x="30275" y="458798"/>
                </a:lnTo>
                <a:lnTo>
                  <a:pt x="52468" y="498764"/>
                </a:lnTo>
                <a:lnTo>
                  <a:pt x="79865" y="535018"/>
                </a:lnTo>
                <a:lnTo>
                  <a:pt x="111958" y="567064"/>
                </a:lnTo>
                <a:lnTo>
                  <a:pt x="148238" y="594402"/>
                </a:lnTo>
                <a:lnTo>
                  <a:pt x="188199" y="616532"/>
                </a:lnTo>
                <a:lnTo>
                  <a:pt x="231332" y="632958"/>
                </a:lnTo>
                <a:lnTo>
                  <a:pt x="277129" y="643178"/>
                </a:lnTo>
                <a:lnTo>
                  <a:pt x="325081" y="646696"/>
                </a:lnTo>
                <a:lnTo>
                  <a:pt x="380653" y="642016"/>
                </a:lnTo>
                <a:lnTo>
                  <a:pt x="433135" y="628507"/>
                </a:lnTo>
                <a:lnTo>
                  <a:pt x="481763" y="606964"/>
                </a:lnTo>
                <a:lnTo>
                  <a:pt x="525769" y="578184"/>
                </a:lnTo>
                <a:lnTo>
                  <a:pt x="564387" y="542963"/>
                </a:lnTo>
                <a:lnTo>
                  <a:pt x="564387" y="584453"/>
                </a:lnTo>
                <a:lnTo>
                  <a:pt x="636333" y="584453"/>
                </a:lnTo>
                <a:lnTo>
                  <a:pt x="636333" y="417080"/>
                </a:lnTo>
                <a:lnTo>
                  <a:pt x="468261" y="417080"/>
                </a:lnTo>
                <a:lnTo>
                  <a:pt x="468261" y="489699"/>
                </a:lnTo>
                <a:lnTo>
                  <a:pt x="515302" y="489699"/>
                </a:lnTo>
                <a:lnTo>
                  <a:pt x="476336" y="524880"/>
                </a:lnTo>
                <a:lnTo>
                  <a:pt x="430822" y="551684"/>
                </a:lnTo>
                <a:lnTo>
                  <a:pt x="379992" y="568759"/>
                </a:lnTo>
                <a:lnTo>
                  <a:pt x="325081" y="574751"/>
                </a:lnTo>
                <a:lnTo>
                  <a:pt x="280015" y="570670"/>
                </a:lnTo>
                <a:lnTo>
                  <a:pt x="237520" y="558905"/>
                </a:lnTo>
                <a:lnTo>
                  <a:pt x="198326" y="540173"/>
                </a:lnTo>
                <a:lnTo>
                  <a:pt x="163162" y="515192"/>
                </a:lnTo>
                <a:lnTo>
                  <a:pt x="132757" y="484677"/>
                </a:lnTo>
                <a:lnTo>
                  <a:pt x="107840" y="449346"/>
                </a:lnTo>
                <a:lnTo>
                  <a:pt x="89139" y="409916"/>
                </a:lnTo>
                <a:lnTo>
                  <a:pt x="77384" y="367104"/>
                </a:lnTo>
                <a:lnTo>
                  <a:pt x="73304" y="321627"/>
                </a:lnTo>
                <a:lnTo>
                  <a:pt x="77462" y="276036"/>
                </a:lnTo>
                <a:lnTo>
                  <a:pt x="89443" y="233128"/>
                </a:lnTo>
                <a:lnTo>
                  <a:pt x="108510" y="193640"/>
                </a:lnTo>
                <a:lnTo>
                  <a:pt x="133924" y="158311"/>
                </a:lnTo>
                <a:lnTo>
                  <a:pt x="164947" y="127878"/>
                </a:lnTo>
                <a:lnTo>
                  <a:pt x="200841" y="103078"/>
                </a:lnTo>
                <a:lnTo>
                  <a:pt x="240868" y="84649"/>
                </a:lnTo>
                <a:lnTo>
                  <a:pt x="284289" y="73329"/>
                </a:lnTo>
                <a:lnTo>
                  <a:pt x="284289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1254057" y="6617149"/>
            <a:ext cx="622300" cy="610235"/>
          </a:xfrm>
          <a:custGeom>
            <a:avLst/>
            <a:gdLst/>
            <a:ahLst/>
            <a:cxnLst/>
            <a:rect l="l" t="t" r="r" b="b"/>
            <a:pathLst>
              <a:path w="622300" h="610234">
                <a:moveTo>
                  <a:pt x="142494" y="326478"/>
                </a:moveTo>
                <a:lnTo>
                  <a:pt x="141795" y="326478"/>
                </a:lnTo>
                <a:lnTo>
                  <a:pt x="97036" y="333714"/>
                </a:lnTo>
                <a:lnTo>
                  <a:pt x="58120" y="353829"/>
                </a:lnTo>
                <a:lnTo>
                  <a:pt x="27403" y="384434"/>
                </a:lnTo>
                <a:lnTo>
                  <a:pt x="7243" y="423141"/>
                </a:lnTo>
                <a:lnTo>
                  <a:pt x="0" y="467563"/>
                </a:lnTo>
                <a:lnTo>
                  <a:pt x="7243" y="512661"/>
                </a:lnTo>
                <a:lnTo>
                  <a:pt x="27403" y="551781"/>
                </a:lnTo>
                <a:lnTo>
                  <a:pt x="58120" y="582601"/>
                </a:lnTo>
                <a:lnTo>
                  <a:pt x="97072" y="602802"/>
                </a:lnTo>
                <a:lnTo>
                  <a:pt x="141795" y="610044"/>
                </a:lnTo>
                <a:lnTo>
                  <a:pt x="142494" y="610044"/>
                </a:lnTo>
                <a:lnTo>
                  <a:pt x="142494" y="538099"/>
                </a:lnTo>
                <a:lnTo>
                  <a:pt x="141795" y="538099"/>
                </a:lnTo>
                <a:lnTo>
                  <a:pt x="114949" y="532524"/>
                </a:lnTo>
                <a:lnTo>
                  <a:pt x="92960" y="517356"/>
                </a:lnTo>
                <a:lnTo>
                  <a:pt x="78101" y="494925"/>
                </a:lnTo>
                <a:lnTo>
                  <a:pt x="72644" y="467563"/>
                </a:lnTo>
                <a:lnTo>
                  <a:pt x="78101" y="440609"/>
                </a:lnTo>
                <a:lnTo>
                  <a:pt x="92960" y="418385"/>
                </a:lnTo>
                <a:lnTo>
                  <a:pt x="114949" y="403290"/>
                </a:lnTo>
                <a:lnTo>
                  <a:pt x="141795" y="397725"/>
                </a:lnTo>
                <a:lnTo>
                  <a:pt x="142494" y="397725"/>
                </a:lnTo>
                <a:lnTo>
                  <a:pt x="142494" y="326478"/>
                </a:lnTo>
                <a:close/>
              </a:path>
              <a:path w="622300" h="610234">
                <a:moveTo>
                  <a:pt x="142494" y="326478"/>
                </a:moveTo>
                <a:lnTo>
                  <a:pt x="142494" y="397725"/>
                </a:lnTo>
                <a:lnTo>
                  <a:pt x="169847" y="403290"/>
                </a:lnTo>
                <a:lnTo>
                  <a:pt x="192284" y="418385"/>
                </a:lnTo>
                <a:lnTo>
                  <a:pt x="207462" y="440609"/>
                </a:lnTo>
                <a:lnTo>
                  <a:pt x="213042" y="467563"/>
                </a:lnTo>
                <a:lnTo>
                  <a:pt x="207462" y="494925"/>
                </a:lnTo>
                <a:lnTo>
                  <a:pt x="192284" y="517356"/>
                </a:lnTo>
                <a:lnTo>
                  <a:pt x="169847" y="532524"/>
                </a:lnTo>
                <a:lnTo>
                  <a:pt x="142494" y="538099"/>
                </a:lnTo>
                <a:lnTo>
                  <a:pt x="142494" y="610044"/>
                </a:lnTo>
                <a:lnTo>
                  <a:pt x="187598" y="602796"/>
                </a:lnTo>
                <a:lnTo>
                  <a:pt x="226706" y="582646"/>
                </a:lnTo>
                <a:lnTo>
                  <a:pt x="257528" y="551935"/>
                </a:lnTo>
                <a:lnTo>
                  <a:pt x="277726" y="513025"/>
                </a:lnTo>
                <a:lnTo>
                  <a:pt x="284975" y="468274"/>
                </a:lnTo>
                <a:lnTo>
                  <a:pt x="284975" y="345122"/>
                </a:lnTo>
                <a:lnTo>
                  <a:pt x="213042" y="345122"/>
                </a:lnTo>
                <a:lnTo>
                  <a:pt x="196963" y="337258"/>
                </a:lnTo>
                <a:lnTo>
                  <a:pt x="179849" y="331400"/>
                </a:lnTo>
                <a:lnTo>
                  <a:pt x="161695" y="327741"/>
                </a:lnTo>
                <a:lnTo>
                  <a:pt x="142494" y="326478"/>
                </a:lnTo>
                <a:close/>
              </a:path>
              <a:path w="622300" h="610234">
                <a:moveTo>
                  <a:pt x="506298" y="207492"/>
                </a:moveTo>
                <a:lnTo>
                  <a:pt x="336156" y="207492"/>
                </a:lnTo>
                <a:lnTo>
                  <a:pt x="358243" y="213695"/>
                </a:lnTo>
                <a:lnTo>
                  <a:pt x="371767" y="231181"/>
                </a:lnTo>
                <a:lnTo>
                  <a:pt x="378547" y="258263"/>
                </a:lnTo>
                <a:lnTo>
                  <a:pt x="380403" y="293255"/>
                </a:lnTo>
                <a:lnTo>
                  <a:pt x="380403" y="451637"/>
                </a:lnTo>
                <a:lnTo>
                  <a:pt x="452348" y="451637"/>
                </a:lnTo>
                <a:lnTo>
                  <a:pt x="452348" y="303644"/>
                </a:lnTo>
                <a:lnTo>
                  <a:pt x="453970" y="267612"/>
                </a:lnTo>
                <a:lnTo>
                  <a:pt x="461168" y="236894"/>
                </a:lnTo>
                <a:lnTo>
                  <a:pt x="477444" y="215513"/>
                </a:lnTo>
                <a:lnTo>
                  <a:pt x="506298" y="207492"/>
                </a:lnTo>
                <a:close/>
              </a:path>
              <a:path w="622300" h="610234">
                <a:moveTo>
                  <a:pt x="612419" y="207492"/>
                </a:moveTo>
                <a:lnTo>
                  <a:pt x="506298" y="207492"/>
                </a:lnTo>
                <a:lnTo>
                  <a:pt x="526529" y="211787"/>
                </a:lnTo>
                <a:lnTo>
                  <a:pt x="540021" y="225228"/>
                </a:lnTo>
                <a:lnTo>
                  <a:pt x="547547" y="248651"/>
                </a:lnTo>
                <a:lnTo>
                  <a:pt x="549884" y="282892"/>
                </a:lnTo>
                <a:lnTo>
                  <a:pt x="549884" y="451637"/>
                </a:lnTo>
                <a:lnTo>
                  <a:pt x="621804" y="451637"/>
                </a:lnTo>
                <a:lnTo>
                  <a:pt x="621804" y="273215"/>
                </a:lnTo>
                <a:lnTo>
                  <a:pt x="612419" y="207492"/>
                </a:lnTo>
                <a:close/>
              </a:path>
              <a:path w="622300" h="610234">
                <a:moveTo>
                  <a:pt x="284975" y="0"/>
                </a:moveTo>
                <a:lnTo>
                  <a:pt x="213042" y="0"/>
                </a:lnTo>
                <a:lnTo>
                  <a:pt x="213042" y="345122"/>
                </a:lnTo>
                <a:lnTo>
                  <a:pt x="284975" y="345122"/>
                </a:lnTo>
                <a:lnTo>
                  <a:pt x="284975" y="259372"/>
                </a:lnTo>
                <a:lnTo>
                  <a:pt x="290645" y="238728"/>
                </a:lnTo>
                <a:lnTo>
                  <a:pt x="300197" y="222288"/>
                </a:lnTo>
                <a:lnTo>
                  <a:pt x="314934" y="211419"/>
                </a:lnTo>
                <a:lnTo>
                  <a:pt x="336156" y="207492"/>
                </a:lnTo>
                <a:lnTo>
                  <a:pt x="612419" y="207492"/>
                </a:lnTo>
                <a:lnTo>
                  <a:pt x="612329" y="206864"/>
                </a:lnTo>
                <a:lnTo>
                  <a:pt x="600129" y="186753"/>
                </a:lnTo>
                <a:lnTo>
                  <a:pt x="431609" y="186753"/>
                </a:lnTo>
                <a:lnTo>
                  <a:pt x="416582" y="169456"/>
                </a:lnTo>
                <a:lnTo>
                  <a:pt x="284975" y="169456"/>
                </a:lnTo>
                <a:lnTo>
                  <a:pt x="284975" y="0"/>
                </a:lnTo>
                <a:close/>
              </a:path>
              <a:path w="622300" h="610234">
                <a:moveTo>
                  <a:pt x="519468" y="141782"/>
                </a:moveTo>
                <a:lnTo>
                  <a:pt x="494056" y="145016"/>
                </a:lnTo>
                <a:lnTo>
                  <a:pt x="470338" y="154152"/>
                </a:lnTo>
                <a:lnTo>
                  <a:pt x="449220" y="168346"/>
                </a:lnTo>
                <a:lnTo>
                  <a:pt x="431609" y="186753"/>
                </a:lnTo>
                <a:lnTo>
                  <a:pt x="600129" y="186753"/>
                </a:lnTo>
                <a:lnTo>
                  <a:pt x="588010" y="166774"/>
                </a:lnTo>
                <a:lnTo>
                  <a:pt x="555003" y="147047"/>
                </a:lnTo>
                <a:lnTo>
                  <a:pt x="519468" y="141782"/>
                </a:lnTo>
                <a:close/>
              </a:path>
              <a:path w="622300" h="610234">
                <a:moveTo>
                  <a:pt x="349986" y="141782"/>
                </a:moveTo>
                <a:lnTo>
                  <a:pt x="332440" y="143674"/>
                </a:lnTo>
                <a:lnTo>
                  <a:pt x="315409" y="149132"/>
                </a:lnTo>
                <a:lnTo>
                  <a:pt x="299414" y="157834"/>
                </a:lnTo>
                <a:lnTo>
                  <a:pt x="284975" y="169456"/>
                </a:lnTo>
                <a:lnTo>
                  <a:pt x="416582" y="169456"/>
                </a:lnTo>
                <a:lnTo>
                  <a:pt x="414855" y="167468"/>
                </a:lnTo>
                <a:lnTo>
                  <a:pt x="395712" y="153371"/>
                </a:lnTo>
                <a:lnTo>
                  <a:pt x="374113" y="144723"/>
                </a:lnTo>
                <a:lnTo>
                  <a:pt x="349986" y="141782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2061120" y="6989320"/>
            <a:ext cx="346848" cy="191008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2437261" y="6990674"/>
            <a:ext cx="339506" cy="189649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2808761" y="6990678"/>
            <a:ext cx="168528" cy="189649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13022821" y="6991108"/>
            <a:ext cx="144780" cy="189230"/>
          </a:xfrm>
          <a:custGeom>
            <a:avLst/>
            <a:gdLst/>
            <a:ahLst/>
            <a:cxnLst/>
            <a:rect l="l" t="t" r="r" b="b"/>
            <a:pathLst>
              <a:path w="144780" h="189229">
                <a:moveTo>
                  <a:pt x="144411" y="152400"/>
                </a:moveTo>
                <a:lnTo>
                  <a:pt x="41452" y="152400"/>
                </a:lnTo>
                <a:lnTo>
                  <a:pt x="41452" y="111760"/>
                </a:lnTo>
                <a:lnTo>
                  <a:pt x="130873" y="111760"/>
                </a:lnTo>
                <a:lnTo>
                  <a:pt x="130873" y="74930"/>
                </a:lnTo>
                <a:lnTo>
                  <a:pt x="41452" y="74930"/>
                </a:lnTo>
                <a:lnTo>
                  <a:pt x="41452" y="36830"/>
                </a:lnTo>
                <a:lnTo>
                  <a:pt x="143052" y="36830"/>
                </a:lnTo>
                <a:lnTo>
                  <a:pt x="143052" y="0"/>
                </a:lnTo>
                <a:lnTo>
                  <a:pt x="0" y="0"/>
                </a:lnTo>
                <a:lnTo>
                  <a:pt x="0" y="36830"/>
                </a:lnTo>
                <a:lnTo>
                  <a:pt x="0" y="74930"/>
                </a:lnTo>
                <a:lnTo>
                  <a:pt x="0" y="111760"/>
                </a:lnTo>
                <a:lnTo>
                  <a:pt x="0" y="152400"/>
                </a:lnTo>
                <a:lnTo>
                  <a:pt x="0" y="189230"/>
                </a:lnTo>
                <a:lnTo>
                  <a:pt x="144411" y="189230"/>
                </a:lnTo>
                <a:lnTo>
                  <a:pt x="144411" y="15240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bg object 37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3204409" y="6987970"/>
            <a:ext cx="333009" cy="195072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13573744" y="7104127"/>
            <a:ext cx="41910" cy="76200"/>
          </a:xfrm>
          <a:custGeom>
            <a:avLst/>
            <a:gdLst/>
            <a:ahLst/>
            <a:cxnLst/>
            <a:rect l="l" t="t" r="r" b="b"/>
            <a:pathLst>
              <a:path w="41909" h="76200">
                <a:moveTo>
                  <a:pt x="0" y="76200"/>
                </a:moveTo>
                <a:lnTo>
                  <a:pt x="41719" y="76200"/>
                </a:lnTo>
                <a:lnTo>
                  <a:pt x="41719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3573735" y="6991108"/>
            <a:ext cx="160655" cy="189230"/>
          </a:xfrm>
          <a:custGeom>
            <a:avLst/>
            <a:gdLst/>
            <a:ahLst/>
            <a:cxnLst/>
            <a:rect l="l" t="t" r="r" b="b"/>
            <a:pathLst>
              <a:path w="160655" h="189229">
                <a:moveTo>
                  <a:pt x="160388" y="0"/>
                </a:moveTo>
                <a:lnTo>
                  <a:pt x="118668" y="0"/>
                </a:lnTo>
                <a:lnTo>
                  <a:pt x="118668" y="74930"/>
                </a:lnTo>
                <a:lnTo>
                  <a:pt x="41719" y="74930"/>
                </a:lnTo>
                <a:lnTo>
                  <a:pt x="41719" y="0"/>
                </a:lnTo>
                <a:lnTo>
                  <a:pt x="0" y="0"/>
                </a:lnTo>
                <a:lnTo>
                  <a:pt x="0" y="74930"/>
                </a:lnTo>
                <a:lnTo>
                  <a:pt x="0" y="113030"/>
                </a:lnTo>
                <a:lnTo>
                  <a:pt x="0" y="189230"/>
                </a:lnTo>
                <a:lnTo>
                  <a:pt x="41719" y="189230"/>
                </a:lnTo>
                <a:lnTo>
                  <a:pt x="41719" y="113030"/>
                </a:lnTo>
                <a:lnTo>
                  <a:pt x="118668" y="113030"/>
                </a:lnTo>
                <a:lnTo>
                  <a:pt x="118668" y="189230"/>
                </a:lnTo>
                <a:lnTo>
                  <a:pt x="160388" y="189230"/>
                </a:lnTo>
                <a:lnTo>
                  <a:pt x="160388" y="113030"/>
                </a:lnTo>
                <a:lnTo>
                  <a:pt x="160388" y="74930"/>
                </a:lnTo>
                <a:lnTo>
                  <a:pt x="160388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3781595" y="6990677"/>
            <a:ext cx="41910" cy="189865"/>
          </a:xfrm>
          <a:custGeom>
            <a:avLst/>
            <a:gdLst/>
            <a:ahLst/>
            <a:cxnLst/>
            <a:rect l="l" t="t" r="r" b="b"/>
            <a:pathLst>
              <a:path w="41909" h="189865">
                <a:moveTo>
                  <a:pt x="41719" y="0"/>
                </a:moveTo>
                <a:lnTo>
                  <a:pt x="0" y="0"/>
                </a:lnTo>
                <a:lnTo>
                  <a:pt x="0" y="189649"/>
                </a:lnTo>
                <a:lnTo>
                  <a:pt x="41719" y="189649"/>
                </a:lnTo>
                <a:lnTo>
                  <a:pt x="41719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3870728" y="6990674"/>
            <a:ext cx="150101" cy="189649"/>
          </a:xfrm>
          <a:prstGeom prst="rect">
            <a:avLst/>
          </a:prstGeom>
        </p:spPr>
      </p:pic>
      <p:sp>
        <p:nvSpPr>
          <p:cNvPr id="42" name="bg object 42"/>
          <p:cNvSpPr/>
          <p:nvPr/>
        </p:nvSpPr>
        <p:spPr>
          <a:xfrm>
            <a:off x="10885881" y="7521537"/>
            <a:ext cx="3320415" cy="480059"/>
          </a:xfrm>
          <a:custGeom>
            <a:avLst/>
            <a:gdLst/>
            <a:ahLst/>
            <a:cxnLst/>
            <a:rect l="l" t="t" r="r" b="b"/>
            <a:pathLst>
              <a:path w="3320415" h="480059">
                <a:moveTo>
                  <a:pt x="3319856" y="0"/>
                </a:moveTo>
                <a:lnTo>
                  <a:pt x="0" y="0"/>
                </a:lnTo>
                <a:lnTo>
                  <a:pt x="0" y="479463"/>
                </a:lnTo>
                <a:lnTo>
                  <a:pt x="3319856" y="479463"/>
                </a:lnTo>
                <a:lnTo>
                  <a:pt x="3319856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18158" y="2750180"/>
            <a:ext cx="12803682" cy="607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18158" y="3463278"/>
            <a:ext cx="12803682" cy="2739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7440930"/>
            <a:ext cx="4876800" cy="40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7440930"/>
            <a:ext cx="3505200" cy="40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7440930"/>
            <a:ext cx="3505200" cy="40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8158" y="2750180"/>
            <a:ext cx="6114415" cy="607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65" dirty="0"/>
              <a:t>WHY</a:t>
            </a:r>
            <a:r>
              <a:rPr spc="125" dirty="0"/>
              <a:t> </a:t>
            </a:r>
            <a:r>
              <a:rPr spc="75" dirty="0"/>
              <a:t>SUPPORT</a:t>
            </a:r>
            <a:r>
              <a:rPr spc="130" dirty="0"/>
              <a:t> </a:t>
            </a:r>
            <a:r>
              <a:rPr spc="10" dirty="0"/>
              <a:t>LOCAL?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8158" y="3463278"/>
            <a:ext cx="12324715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6975" algn="l"/>
                <a:tab pos="2737485" algn="l"/>
                <a:tab pos="4988560" algn="l"/>
                <a:tab pos="6725920" algn="l"/>
              </a:tabLst>
            </a:pPr>
            <a:r>
              <a:rPr lang="en-US" sz="40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ADD YOUR ANSWER HERE! Download the file and open it in </a:t>
            </a:r>
            <a:r>
              <a:rPr lang="en-US" sz="4000" i="1" dirty="0" err="1">
                <a:solidFill>
                  <a:srgbClr val="090304"/>
                </a:solidFill>
                <a:latin typeface="Trade Gothic LT Std Cn"/>
                <a:cs typeface="Trade Gothic LT Std Cn"/>
              </a:rPr>
              <a:t>Powerpoint</a:t>
            </a:r>
            <a:r>
              <a:rPr lang="en-US" sz="40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. Place your answer in this text box and add your business logo. Then share on social media and tag @DSMPartnership and use #DSMlocal in the caption.</a:t>
            </a:r>
            <a:endParaRPr lang="en-US" sz="4000" dirty="0">
              <a:latin typeface="Trade Gothic LT Std Cn"/>
              <a:cs typeface="Trade Gothic LT Std C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7825" y="706424"/>
            <a:ext cx="8304636" cy="157590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951123" y="6243842"/>
            <a:ext cx="116141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Trade Gothic LT Std Cn"/>
                <a:cs typeface="Trade Gothic LT Std Cn"/>
              </a:rPr>
              <a:t>An</a:t>
            </a:r>
            <a:r>
              <a:rPr sz="1750" spc="-45" dirty="0">
                <a:latin typeface="Trade Gothic LT Std Cn"/>
                <a:cs typeface="Trade Gothic LT Std Cn"/>
              </a:rPr>
              <a:t> </a:t>
            </a:r>
            <a:r>
              <a:rPr sz="1750" dirty="0">
                <a:latin typeface="Trade Gothic LT Std Cn"/>
                <a:cs typeface="Trade Gothic LT Std Cn"/>
              </a:rPr>
              <a:t>Initiative</a:t>
            </a:r>
            <a:r>
              <a:rPr sz="1750" spc="-45" dirty="0">
                <a:latin typeface="Trade Gothic LT Std Cn"/>
                <a:cs typeface="Trade Gothic LT Std Cn"/>
              </a:rPr>
              <a:t> </a:t>
            </a:r>
            <a:r>
              <a:rPr sz="1750" dirty="0">
                <a:latin typeface="Trade Gothic LT Std Cn"/>
                <a:cs typeface="Trade Gothic LT Std Cn"/>
              </a:rPr>
              <a:t>of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37208" y="6484963"/>
            <a:ext cx="5435600" cy="990656"/>
          </a:xfrm>
          <a:prstGeom prst="rect">
            <a:avLst/>
          </a:prstGeom>
          <a:solidFill>
            <a:srgbClr val="636466"/>
          </a:solidFill>
          <a:ln w="12700">
            <a:solidFill>
              <a:srgbClr val="000000"/>
            </a:solidFill>
          </a:ln>
        </p:spPr>
        <p:txBody>
          <a:bodyPr vert="horz" wrap="square" lIns="0" tIns="165735" rIns="0" bIns="0" rtlCol="0">
            <a:spAutoFit/>
          </a:bodyPr>
          <a:lstStyle/>
          <a:p>
            <a:pPr marL="847725" marR="661035" indent="-179070" algn="ctr">
              <a:lnSpc>
                <a:spcPct val="100000"/>
              </a:lnSpc>
              <a:spcBef>
                <a:spcPts val="2120"/>
              </a:spcBef>
            </a:pPr>
            <a:r>
              <a:rPr lang="en-US" sz="18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Delete the gray box and place your logo here.</a:t>
            </a:r>
          </a:p>
          <a:p>
            <a:pPr marL="847725" marR="661035" indent="-179070" algn="ctr">
              <a:lnSpc>
                <a:spcPct val="100000"/>
              </a:lnSpc>
              <a:spcBef>
                <a:spcPts val="2120"/>
              </a:spcBef>
            </a:pPr>
            <a:endParaRPr lang="en-US" sz="1800" i="1" dirty="0">
              <a:solidFill>
                <a:srgbClr val="FFFFFF"/>
              </a:solidFill>
              <a:latin typeface="Trade Gothic LT Std Cn"/>
              <a:cs typeface="Trade Gothic LT Std Cn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D05B83A0-5CEC-4F88-9729-5B2638A326D6}"/>
              </a:ext>
            </a:extLst>
          </p:cNvPr>
          <p:cNvSpPr txBox="1"/>
          <p:nvPr/>
        </p:nvSpPr>
        <p:spPr>
          <a:xfrm>
            <a:off x="11551593" y="5712485"/>
            <a:ext cx="1960473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2565" algn="r">
              <a:lnSpc>
                <a:spcPct val="100000"/>
              </a:lnSpc>
              <a:spcBef>
                <a:spcPts val="3005"/>
              </a:spcBef>
            </a:pPr>
            <a:r>
              <a:rPr sz="3300" b="1" dirty="0">
                <a:solidFill>
                  <a:srgbClr val="E82C2A"/>
                </a:solidFill>
                <a:latin typeface="Trade Gothic LT Std Cn"/>
                <a:cs typeface="Trade Gothic LT Std Cn"/>
              </a:rPr>
              <a:t>#DSMlocal</a:t>
            </a:r>
            <a:endParaRPr sz="3300" dirty="0">
              <a:latin typeface="Trade Gothic LT Std Cn"/>
              <a:cs typeface="Trade Gothic LT Std C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CD0FE3F646748B9BEAEA15ABF9813" ma:contentTypeVersion="14" ma:contentTypeDescription="Create a new document." ma:contentTypeScope="" ma:versionID="8667b47746922b84465aa709b2f51527">
  <xsd:schema xmlns:xsd="http://www.w3.org/2001/XMLSchema" xmlns:xs="http://www.w3.org/2001/XMLSchema" xmlns:p="http://schemas.microsoft.com/office/2006/metadata/properties" xmlns:ns2="adb44e7f-1f0d-4c1e-a011-1967b1d5d78c" xmlns:ns3="e057496a-c4b4-48d7-bffe-d532be90cc42" targetNamespace="http://schemas.microsoft.com/office/2006/metadata/properties" ma:root="true" ma:fieldsID="c37f0296eefbbddecdd1f95e40216bd4" ns2:_="" ns3:_="">
    <xsd:import namespace="adb44e7f-1f0d-4c1e-a011-1967b1d5d78c"/>
    <xsd:import namespace="e057496a-c4b4-48d7-bffe-d532be90c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44e7f-1f0d-4c1e-a011-1967b1d5d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" ma:index="20" nillable="true" ma:displayName="Date" ma:format="DateTime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496a-c4b4-48d7-bffe-d532be90c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adb44e7f-1f0d-4c1e-a011-1967b1d5d78c" xsi:nil="true"/>
  </documentManagement>
</p:properties>
</file>

<file path=customXml/itemProps1.xml><?xml version="1.0" encoding="utf-8"?>
<ds:datastoreItem xmlns:ds="http://schemas.openxmlformats.org/officeDocument/2006/customXml" ds:itemID="{AE3AB06F-7A57-4A5B-889F-80C2F23B8AE0}"/>
</file>

<file path=customXml/itemProps2.xml><?xml version="1.0" encoding="utf-8"?>
<ds:datastoreItem xmlns:ds="http://schemas.openxmlformats.org/officeDocument/2006/customXml" ds:itemID="{2D22C3D7-DFBC-4198-842B-199813765A2A}"/>
</file>

<file path=customXml/itemProps3.xml><?xml version="1.0" encoding="utf-8"?>
<ds:datastoreItem xmlns:ds="http://schemas.openxmlformats.org/officeDocument/2006/customXml" ds:itemID="{8C7F8251-923D-47E0-A8A9-29625D9EA30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Gotham</vt:lpstr>
      <vt:lpstr>Trade Gothic LT Std Cn</vt:lpstr>
      <vt:lpstr>Office Theme</vt:lpstr>
      <vt:lpstr>WHY SUPPORT LOCAL?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SUPPORT LOCAL?</dc:title>
  <cp:lastModifiedBy>Alicia Chilton</cp:lastModifiedBy>
  <cp:revision>4</cp:revision>
  <dcterms:created xsi:type="dcterms:W3CDTF">2021-11-18T20:16:27Z</dcterms:created>
  <dcterms:modified xsi:type="dcterms:W3CDTF">2021-11-18T20:37:14Z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2021-11-18T00:00:00Z</vt:filetime>
  </property>
  <property fmtid="{D5CDD505-2E9C-101B-9397-08002B2CF9AE}" pid="5" name="ContentTypeId">
    <vt:lpwstr>0x01010056FCD0FE3F646748B9BEAEA15ABF9813</vt:lpwstr>
  </property>
</Properties>
</file>